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94B6CF1-01E6-A74A-96C2-D158884F59AF}" type="datetimeFigureOut">
              <a:rPr lang="en-US" smtClean="0"/>
              <a:t>12/7/14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50B0A1A-4450-7F42-B923-31A28F34D9B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6" Type="http://schemas.openxmlformats.org/officeDocument/2006/relationships/oleObject" Target="../embeddings/Microsoft_Equation1.bin"/><Relationship Id="rId7" Type="http://schemas.openxmlformats.org/officeDocument/2006/relationships/image" Target="../media/image6.emf"/><Relationship Id="rId8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microsoft.com/office/2007/relationships/media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5" Type="http://schemas.openxmlformats.org/officeDocument/2006/relationships/image" Target="../media/image8.jp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2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Poisson Image Editing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George Wu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5"/>
    </mc:Choice>
    <mc:Fallback>
      <p:transition xmlns:p14="http://schemas.microsoft.com/office/powerpoint/2010/main" spd="slow" advTm="479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Editing photos have become more and more popular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But directly copying and pasting isn’t the most ideal method.</a:t>
            </a:r>
            <a:endParaRPr lang="en-US" sz="2000" dirty="0"/>
          </a:p>
        </p:txBody>
      </p:sp>
      <p:pic>
        <p:nvPicPr>
          <p:cNvPr id="4" name="Picture 3" descr="water_back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6" y="2109281"/>
            <a:ext cx="2423946" cy="1619084"/>
          </a:xfrm>
          <a:prstGeom prst="rect">
            <a:avLst/>
          </a:prstGeom>
        </p:spPr>
      </p:pic>
      <p:pic>
        <p:nvPicPr>
          <p:cNvPr id="5" name="Picture 4" descr="water_fro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89" y="2109281"/>
            <a:ext cx="2423947" cy="1619084"/>
          </a:xfrm>
          <a:prstGeom prst="rect">
            <a:avLst/>
          </a:prstGeom>
        </p:spPr>
      </p:pic>
      <p:pic>
        <p:nvPicPr>
          <p:cNvPr id="6" name="Picture 5" descr="direct_pastin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89" y="1998580"/>
            <a:ext cx="3447249" cy="2585436"/>
          </a:xfrm>
          <a:prstGeom prst="rect">
            <a:avLst/>
          </a:prstGeom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05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22"/>
    </mc:Choice>
    <mc:Fallback>
      <p:transition xmlns:p14="http://schemas.microsoft.com/office/powerpoint/2010/main" spd="slow" advTm="2882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To do this more seamlessly, solve a discrete Poisson equation with </a:t>
            </a:r>
            <a:r>
              <a:rPr lang="en-US" sz="2000" dirty="0" err="1" smtClean="0"/>
              <a:t>Dirichlet</a:t>
            </a:r>
            <a:r>
              <a:rPr lang="en-US" sz="2000" dirty="0" smtClean="0"/>
              <a:t> boundary conditions.</a:t>
            </a:r>
          </a:p>
          <a:p>
            <a:r>
              <a:rPr lang="en-US" sz="2000" dirty="0" smtClean="0"/>
              <a:t>For a region    , we can form a system of linear equations.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f is what we want to solve for, f* is the background image, and v is the gradient of the source image.</a:t>
            </a:r>
          </a:p>
          <a:p>
            <a:r>
              <a:rPr lang="en-US" sz="2000" dirty="0" smtClean="0"/>
              <a:t>The border of f is determined by f*.</a:t>
            </a:r>
            <a:endParaRPr lang="en-US" sz="2000" dirty="0"/>
          </a:p>
        </p:txBody>
      </p:sp>
      <p:pic>
        <p:nvPicPr>
          <p:cNvPr id="4" name="Picture 3" descr="Screen Shot 2014-12-07 at 8.39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9" y="2847624"/>
            <a:ext cx="8096501" cy="1148677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267742"/>
              </p:ext>
            </p:extLst>
          </p:nvPr>
        </p:nvGraphicFramePr>
        <p:xfrm>
          <a:off x="2453559" y="2540209"/>
          <a:ext cx="283768" cy="307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6" imgW="152400" imgH="165100" progId="Equation.3">
                  <p:embed/>
                </p:oleObj>
              </mc:Choice>
              <mc:Fallback>
                <p:oleObj name="Equation" r:id="rId6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53559" y="2540209"/>
                        <a:ext cx="283768" cy="307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6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62"/>
    </mc:Choice>
    <mc:Fallback>
      <p:transition xmlns:p14="http://schemas.microsoft.com/office/powerpoint/2010/main" spd="slow" advTm="3396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Cloning</a:t>
            </a:r>
            <a:endParaRPr lang="en-US" dirty="0"/>
          </a:p>
        </p:txBody>
      </p:sp>
      <p:pic>
        <p:nvPicPr>
          <p:cNvPr id="9" name="Picture 8" descr="water_back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599137"/>
            <a:ext cx="3289300" cy="2197100"/>
          </a:xfrm>
          <a:prstGeom prst="rect">
            <a:avLst/>
          </a:prstGeom>
        </p:spPr>
      </p:pic>
      <p:pic>
        <p:nvPicPr>
          <p:cNvPr id="10" name="Picture 9" descr="cloned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0" t="9739" r="13362" b="20321"/>
          <a:stretch/>
        </p:blipFill>
        <p:spPr>
          <a:xfrm>
            <a:off x="2679356" y="3905511"/>
            <a:ext cx="4110533" cy="2952489"/>
          </a:xfrm>
          <a:prstGeom prst="rect">
            <a:avLst/>
          </a:prstGeom>
        </p:spPr>
      </p:pic>
      <p:pic>
        <p:nvPicPr>
          <p:cNvPr id="13" name="Picture 12" descr="water_fro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44" y="1600202"/>
            <a:ext cx="3287707" cy="219603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172218" y="3905511"/>
            <a:ext cx="1214083" cy="1188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075174" y="4075372"/>
            <a:ext cx="1018714" cy="10188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74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94"/>
    </mc:Choice>
    <mc:Fallback>
      <p:transition xmlns:p14="http://schemas.microsoft.com/office/powerpoint/2010/main" spd="slow" advTm="113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with holes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you have a source image with holes?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     +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6"/>
            <a:r>
              <a:rPr lang="en-US" dirty="0" smtClean="0"/>
              <a:t>     </a:t>
            </a:r>
            <a:r>
              <a:rPr lang="en-US" sz="2400" dirty="0" smtClean="0"/>
              <a:t>+</a:t>
            </a:r>
            <a:endParaRPr lang="en-US" sz="2400" dirty="0"/>
          </a:p>
        </p:txBody>
      </p:sp>
      <p:pic>
        <p:nvPicPr>
          <p:cNvPr id="4" name="Picture 3" descr="foregr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330778"/>
            <a:ext cx="2141525" cy="1973262"/>
          </a:xfrm>
          <a:prstGeom prst="rect">
            <a:avLst/>
          </a:prstGeom>
        </p:spPr>
      </p:pic>
      <p:pic>
        <p:nvPicPr>
          <p:cNvPr id="5" name="Picture 4" descr="backgrou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47" y="2334311"/>
            <a:ext cx="2141524" cy="1973262"/>
          </a:xfrm>
          <a:prstGeom prst="rect">
            <a:avLst/>
          </a:prstGeom>
        </p:spPr>
      </p:pic>
      <p:pic>
        <p:nvPicPr>
          <p:cNvPr id="6" name="Picture 5" descr="clon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74" y="2334311"/>
            <a:ext cx="2115953" cy="196972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680371" y="3210053"/>
            <a:ext cx="6883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at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3" y="4480118"/>
            <a:ext cx="2140617" cy="2140617"/>
          </a:xfrm>
          <a:prstGeom prst="rect">
            <a:avLst/>
          </a:prstGeom>
        </p:spPr>
      </p:pic>
      <p:pic>
        <p:nvPicPr>
          <p:cNvPr id="11" name="Picture 10" descr="hawaii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12" y="4480117"/>
            <a:ext cx="1631950" cy="2205337"/>
          </a:xfrm>
          <a:prstGeom prst="rect">
            <a:avLst/>
          </a:prstGeom>
        </p:spPr>
      </p:pic>
      <p:pic>
        <p:nvPicPr>
          <p:cNvPr id="16" name="Picture 15" descr="cloned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1" t="3256" r="24609" b="5165"/>
          <a:stretch/>
        </p:blipFill>
        <p:spPr>
          <a:xfrm>
            <a:off x="6652896" y="4480117"/>
            <a:ext cx="1631742" cy="220533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680371" y="5581577"/>
            <a:ext cx="6883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54"/>
    </mc:Choice>
    <mc:Fallback>
      <p:transition xmlns:p14="http://schemas.microsoft.com/office/powerpoint/2010/main" spd="slow" advTm="288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Seamless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Take the larger of the two gradients (source and background)</a:t>
            </a:r>
            <a:endParaRPr lang="en-US" sz="2000" dirty="0"/>
          </a:p>
        </p:txBody>
      </p:sp>
      <p:pic>
        <p:nvPicPr>
          <p:cNvPr id="4" name="Picture 3" descr="Screen Shot 2014-12-07 at 10.11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83" y="2093047"/>
            <a:ext cx="6692900" cy="1219200"/>
          </a:xfrm>
          <a:prstGeom prst="rect">
            <a:avLst/>
          </a:prstGeom>
        </p:spPr>
      </p:pic>
      <p:pic>
        <p:nvPicPr>
          <p:cNvPr id="5" name="Picture 4" descr="mixed_cloned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1" t="3257" r="24609" b="4960"/>
          <a:stretch/>
        </p:blipFill>
        <p:spPr>
          <a:xfrm>
            <a:off x="1214083" y="3617940"/>
            <a:ext cx="1842058" cy="2495117"/>
          </a:xfrm>
          <a:prstGeom prst="rect">
            <a:avLst/>
          </a:prstGeom>
        </p:spPr>
      </p:pic>
      <p:pic>
        <p:nvPicPr>
          <p:cNvPr id="6" name="Picture 5" descr="mixed_clon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37" y="3489127"/>
            <a:ext cx="3136900" cy="2908300"/>
          </a:xfrm>
          <a:prstGeom prst="rect">
            <a:avLst/>
          </a:prstGeom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44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0"/>
    </mc:Choice>
    <mc:Fallback>
      <p:transition xmlns:p14="http://schemas.microsoft.com/office/powerpoint/2010/main" spd="slow" advTm="1365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944</TotalTime>
  <Words>123</Words>
  <Application>Microsoft Macintosh PowerPoint</Application>
  <PresentationFormat>On-screen Show (4:3)</PresentationFormat>
  <Paragraphs>28</Paragraphs>
  <Slides>6</Slides>
  <Notes>0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Breeze</vt:lpstr>
      <vt:lpstr>Microsoft Equation</vt:lpstr>
      <vt:lpstr>Poisson Image Editing</vt:lpstr>
      <vt:lpstr>Motivation</vt:lpstr>
      <vt:lpstr>Seamless Cloning</vt:lpstr>
      <vt:lpstr>Seamless Cloning</vt:lpstr>
      <vt:lpstr>Objects with holes</vt:lpstr>
      <vt:lpstr>Mixed Seamless Cloning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Poisson Image Editing</dc:title>
  <dc:creator>George Wu</dc:creator>
  <cp:lastModifiedBy>George Wu</cp:lastModifiedBy>
  <cp:revision>11</cp:revision>
  <dcterms:created xsi:type="dcterms:W3CDTF">2014-12-08T00:43:55Z</dcterms:created>
  <dcterms:modified xsi:type="dcterms:W3CDTF">2014-12-08T16:28:14Z</dcterms:modified>
</cp:coreProperties>
</file>